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9892" autoAdjust="0"/>
  </p:normalViewPr>
  <p:slideViewPr>
    <p:cSldViewPr>
      <p:cViewPr>
        <p:scale>
          <a:sx n="90" d="100"/>
          <a:sy n="90" d="100"/>
        </p:scale>
        <p:origin x="-107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BDC9F-F4B9-43CF-9D15-F8B39DAEA978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C95FF-3AC3-436B-9F9D-F102A108C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5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Start with the square of 16.  Divide by 4.  Take the cube root. (4)  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Start with the square of 9.  Divide by 3.  Take the cube root. (3)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Start with the square of 25.  Divide by 5.  Take the cube root. (5)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C95FF-3AC3-436B-9F9D-F102A108C4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96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028B3-F249-4FF5-AE26-F1763AAFB5D1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64082-70A0-45AF-B377-6EB089EFF2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028B3-F249-4FF5-AE26-F1763AAFB5D1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64082-70A0-45AF-B377-6EB089EFF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028B3-F249-4FF5-AE26-F1763AAFB5D1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64082-70A0-45AF-B377-6EB089EFF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028B3-F249-4FF5-AE26-F1763AAFB5D1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64082-70A0-45AF-B377-6EB089EFF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028B3-F249-4FF5-AE26-F1763AAFB5D1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64082-70A0-45AF-B377-6EB089EFF25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028B3-F249-4FF5-AE26-F1763AAFB5D1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64082-70A0-45AF-B377-6EB089EFF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028B3-F249-4FF5-AE26-F1763AAFB5D1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64082-70A0-45AF-B377-6EB089EFF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028B3-F249-4FF5-AE26-F1763AAFB5D1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64082-70A0-45AF-B377-6EB089EFF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028B3-F249-4FF5-AE26-F1763AAFB5D1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64082-70A0-45AF-B377-6EB089EFF25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028B3-F249-4FF5-AE26-F1763AAFB5D1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64082-70A0-45AF-B377-6EB089EFF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028B3-F249-4FF5-AE26-F1763AAFB5D1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64082-70A0-45AF-B377-6EB089EFF2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74028B3-F249-4FF5-AE26-F1763AAFB5D1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E164082-70A0-45AF-B377-6EB089EFF25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October 22, 2012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432560" y="1850064"/>
                <a:ext cx="7406640" cy="3483936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TISK Problems</a:t>
                </a:r>
              </a:p>
              <a:p>
                <a:pPr marL="541782" indent="-514350">
                  <a:buAutoNum type="arabicPeriod"/>
                </a:pPr>
                <a:r>
                  <a:rPr lang="en-US" dirty="0" smtClean="0"/>
                  <a:t>Find the slope of a line that passes through the points (4, 3) and (-2, 7).</a:t>
                </a:r>
              </a:p>
              <a:p>
                <a:pPr marL="541782" indent="-514350">
                  <a:buAutoNum type="arabicPeriod"/>
                </a:pPr>
                <a:r>
                  <a:rPr lang="en-US" dirty="0" smtClean="0"/>
                  <a:t>Write an equation of a line that is perpendicular to the line with the equation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541782" indent="-514350">
                  <a:buAutoNum type="arabicPeriod"/>
                </a:pPr>
                <a:r>
                  <a:rPr lang="en-US" dirty="0" smtClean="0"/>
                  <a:t>Write the equation of a line in slope-intercept form that passes through the point (5, 3) and is parallel to the line with the equation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r>
                  <a:rPr lang="en-US" dirty="0" smtClean="0"/>
                  <a:t>We will have 3 Mental math Questions today.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432560" y="1850064"/>
                <a:ext cx="7406640" cy="3483936"/>
              </a:xfrm>
              <a:blipFill rotWithShape="1">
                <a:blip r:embed="rId3"/>
                <a:stretch>
                  <a:fillRect l="-658" t="-4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95400" y="5410200"/>
            <a:ext cx="73152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Homework: p. 211 #28-34 even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482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§4-4 Proving Triangles Congruent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other ways to prove triangles congruent than proving </a:t>
            </a:r>
            <a:r>
              <a:rPr lang="en-US" b="1" i="1" dirty="0" smtClean="0"/>
              <a:t>all</a:t>
            </a:r>
            <a:r>
              <a:rPr lang="en-US" dirty="0" smtClean="0"/>
              <a:t> corresponding parts congruent.</a:t>
            </a:r>
          </a:p>
          <a:p>
            <a:r>
              <a:rPr lang="en-US" dirty="0" smtClean="0"/>
              <a:t>3 Postulates</a:t>
            </a:r>
          </a:p>
          <a:p>
            <a:pPr lvl="1"/>
            <a:r>
              <a:rPr lang="en-US" dirty="0" smtClean="0"/>
              <a:t>SSS Postulate (Side-Side-Side Postulate)</a:t>
            </a:r>
          </a:p>
          <a:p>
            <a:pPr lvl="2"/>
            <a:r>
              <a:rPr lang="en-US" dirty="0" smtClean="0"/>
              <a:t>If the sides of one triangle are congruent to the sides of a second triangle, then the triangles are congruent.</a:t>
            </a:r>
          </a:p>
          <a:p>
            <a:pPr lvl="1"/>
            <a:r>
              <a:rPr lang="en-US" dirty="0" smtClean="0"/>
              <a:t>SAS Postulate (Side-Angle-Side Postulate)</a:t>
            </a:r>
          </a:p>
          <a:p>
            <a:pPr lvl="2"/>
            <a:r>
              <a:rPr lang="en-US" dirty="0" smtClean="0"/>
              <a:t>If two sides and the included angle of one triangle are congruent to two sides and the included angle of another triangle, then the triangles are congruent.</a:t>
            </a:r>
          </a:p>
          <a:p>
            <a:pPr lvl="1"/>
            <a:r>
              <a:rPr lang="en-US" dirty="0" smtClean="0"/>
              <a:t>ASA Postulate (Angle-Side-Angle Postulate)</a:t>
            </a:r>
          </a:p>
          <a:p>
            <a:pPr lvl="2"/>
            <a:r>
              <a:rPr lang="en-US" dirty="0" smtClean="0"/>
              <a:t>If two angles and the included side of one triangle are congruent to two angles and the included side of another triangle, then the triangles are congruent.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0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§4-4 Proving Triangles Congruent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4507992" cy="28194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Given: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 are right angles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𝑆𝑇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𝑇𝑃</m:t>
                        </m:r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Prove: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𝑆𝑇𝑅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𝑃𝑇𝑅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4507992" cy="2819400"/>
              </a:xfrm>
              <a:blipFill rotWithShape="1">
                <a:blip r:embed="rId2"/>
                <a:stretch>
                  <a:fillRect t="-2814" r="-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5400000">
            <a:off x="5029200" y="2971800"/>
            <a:ext cx="3276600" cy="2819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  <a:endCxn id="4" idx="3"/>
          </p:cNvCxnSpPr>
          <p:nvPr/>
        </p:nvCxnSpPr>
        <p:spPr>
          <a:xfrm flipH="1">
            <a:off x="5257800" y="43815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81600" y="4038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440793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404689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67600" y="43756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87224" y="2819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47238" y="565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25585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76800" y="4191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45867" y="58351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8077200" y="418589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2940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Completed Proof:</a:t>
            </a:r>
            <a:br>
              <a:rPr lang="en-US" dirty="0" smtClean="0"/>
            </a:br>
            <a:r>
              <a:rPr lang="en-US" dirty="0" smtClean="0"/>
              <a:t>(done together in class)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69912662"/>
                  </p:ext>
                </p:extLst>
              </p:nvPr>
            </p:nvGraphicFramePr>
            <p:xfrm>
              <a:off x="1435100" y="1447800"/>
              <a:ext cx="7499350" cy="320719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36900"/>
                    <a:gridCol w="436245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dirty="0" smtClean="0">
                              <a:ea typeface="Cambria Math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dirty="0" smtClean="0"/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oMath>
                          </a14:m>
                          <a:r>
                            <a:rPr lang="en-US" dirty="0" smtClean="0"/>
                            <a:t> are right angles</a:t>
                          </a:r>
                        </a:p>
                        <a:p>
                          <a:pPr marL="0" indent="0">
                            <a:buNone/>
                          </a:pPr>
                          <a:r>
                            <a:rPr lang="en-US" dirty="0" smtClean="0"/>
                            <a:t>      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𝑆𝑇</m:t>
                                  </m:r>
                                </m:e>
                              </m:acc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𝑇𝑃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dirty="0" smtClean="0"/>
                            <a:t> 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≅∠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2)</a:t>
                          </a:r>
                          <a:r>
                            <a:rPr lang="en-US" baseline="0" dirty="0" smtClean="0"/>
                            <a:t> Right Angles Theorem: If two angles are right angles, then they are congruent.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3)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𝑇𝑅</m:t>
                                  </m:r>
                                </m:e>
                              </m:acc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𝑅</m:t>
                                  </m:r>
                                </m:e>
                              </m:ac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3) Reflexive</a:t>
                          </a:r>
                          <a:r>
                            <a:rPr lang="en-US" baseline="0" dirty="0" smtClean="0"/>
                            <a:t> Property of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</m:oMath>
                          </a14:m>
                          <a:r>
                            <a:rPr lang="en-US" baseline="0" dirty="0" smtClean="0"/>
                            <a:t> Segments: If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𝐴𝐵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dirty="0" smtClean="0"/>
                            <a:t> exists, then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𝐴𝐵</m:t>
                                  </m:r>
                                </m:e>
                              </m:acc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𝐴𝐵</m:t>
                                  </m:r>
                                </m:e>
                              </m:ac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4)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𝑆𝑇𝑅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≅∆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𝑃𝑇𝑅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4) SAS</a:t>
                          </a:r>
                          <a:r>
                            <a:rPr lang="en-US" baseline="0" dirty="0" smtClean="0"/>
                            <a:t> Postulate: If 2 sides and the incl.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baseline="0" dirty="0" smtClean="0"/>
                            <a:t> of one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baseline="0" dirty="0" smtClean="0"/>
                            <a:t> are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</m:oMath>
                          </a14:m>
                          <a:r>
                            <a:rPr lang="en-US" baseline="0" dirty="0" smtClean="0"/>
                            <a:t> to 2 sides and the incl.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baseline="0" dirty="0" smtClean="0"/>
                            <a:t> of another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baseline="0" dirty="0" smtClean="0"/>
                            <a:t>, then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baseline="0" dirty="0" smtClean="0"/>
                            <a:t>s are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</m:oMath>
                          </a14:m>
                          <a:r>
                            <a:rPr lang="en-US" baseline="0" dirty="0" smtClean="0"/>
                            <a:t>.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69912662"/>
                  </p:ext>
                </p:extLst>
              </p:nvPr>
            </p:nvGraphicFramePr>
            <p:xfrm>
              <a:off x="1435100" y="1447800"/>
              <a:ext cx="7499350" cy="320719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36900"/>
                    <a:gridCol w="436245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6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62857" r="-139029" b="-3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62857" r="-139029" b="-2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2)</a:t>
                          </a:r>
                          <a:r>
                            <a:rPr lang="en-US" baseline="0" dirty="0" smtClean="0"/>
                            <a:t> Right Angles Theorem: If two angles are right angles, then they are congruent.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12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62857" r="-139029" b="-1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1927" t="-262857" b="-158095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54000" r="-139029" b="-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1927" t="-254000" b="-10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9697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p. 211 #28-34 even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349</TotalTime>
  <Words>453</Words>
  <Application>Microsoft Office PowerPoint</Application>
  <PresentationFormat>On-screen Show (4:3)</PresentationFormat>
  <Paragraphs>55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Monday, October 22, 2012</vt:lpstr>
      <vt:lpstr>§4-4 Proving Triangles Congruent</vt:lpstr>
      <vt:lpstr>§4-4 Proving Triangles Congruent</vt:lpstr>
      <vt:lpstr>Completed Proof: (done together in class)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October 22, 2012</dc:title>
  <dc:creator>Dria</dc:creator>
  <cp:lastModifiedBy>Dria</cp:lastModifiedBy>
  <cp:revision>7</cp:revision>
  <dcterms:created xsi:type="dcterms:W3CDTF">2012-10-22T17:40:24Z</dcterms:created>
  <dcterms:modified xsi:type="dcterms:W3CDTF">2012-10-22T23:29:39Z</dcterms:modified>
</cp:coreProperties>
</file>